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7" r:id="rId2"/>
    <p:sldId id="295" r:id="rId3"/>
    <p:sldId id="263" r:id="rId4"/>
    <p:sldId id="294" r:id="rId5"/>
    <p:sldId id="296" r:id="rId6"/>
    <p:sldId id="293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D9FD"/>
    <a:srgbClr val="2C08A0"/>
    <a:srgbClr val="140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6C2257-99EA-48CC-BD98-8E1B271CACD9}" v="34" dt="2025-11-03T10:30:46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5033" autoAdjust="0"/>
  </p:normalViewPr>
  <p:slideViewPr>
    <p:cSldViewPr snapToGrid="0">
      <p:cViewPr>
        <p:scale>
          <a:sx n="100" d="100"/>
          <a:sy n="100" d="100"/>
        </p:scale>
        <p:origin x="859" y="12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fo Duarte Pinto" userId="3c1d2390-f3e2-48ed-a692-c2bca7123a2a" providerId="ADAL" clId="{AA6C2257-99EA-48CC-BD98-8E1B271CACD9}"/>
    <pc:docChg chg="undo custSel addSld modSld modMainMaster">
      <pc:chgData name="Rodolfo Duarte Pinto" userId="3c1d2390-f3e2-48ed-a692-c2bca7123a2a" providerId="ADAL" clId="{AA6C2257-99EA-48CC-BD98-8E1B271CACD9}" dt="2025-11-03T10:32:26.354" v="127" actId="20577"/>
      <pc:docMkLst>
        <pc:docMk/>
      </pc:docMkLst>
      <pc:sldChg chg="modNotesTx">
        <pc:chgData name="Rodolfo Duarte Pinto" userId="3c1d2390-f3e2-48ed-a692-c2bca7123a2a" providerId="ADAL" clId="{AA6C2257-99EA-48CC-BD98-8E1B271CACD9}" dt="2025-11-03T10:23:44.289" v="12" actId="6549"/>
        <pc:sldMkLst>
          <pc:docMk/>
          <pc:sldMk cId="0" sldId="257"/>
        </pc:sldMkLst>
      </pc:sldChg>
      <pc:sldChg chg="delSp modSp mod modNotesTx">
        <pc:chgData name="Rodolfo Duarte Pinto" userId="3c1d2390-f3e2-48ed-a692-c2bca7123a2a" providerId="ADAL" clId="{AA6C2257-99EA-48CC-BD98-8E1B271CACD9}" dt="2025-11-03T10:23:56.054" v="24" actId="20577"/>
        <pc:sldMkLst>
          <pc:docMk/>
          <pc:sldMk cId="3190830361" sldId="263"/>
        </pc:sldMkLst>
        <pc:spChg chg="mod">
          <ac:chgData name="Rodolfo Duarte Pinto" userId="3c1d2390-f3e2-48ed-a692-c2bca7123a2a" providerId="ADAL" clId="{AA6C2257-99EA-48CC-BD98-8E1B271CACD9}" dt="2025-11-03T10:23:56.054" v="24" actId="20577"/>
          <ac:spMkLst>
            <pc:docMk/>
            <pc:sldMk cId="3190830361" sldId="263"/>
            <ac:spMk id="7" creationId="{6FF5EACC-9803-4633-A00C-EF9FC520A6BB}"/>
          </ac:spMkLst>
        </pc:spChg>
        <pc:picChg chg="del">
          <ac:chgData name="Rodolfo Duarte Pinto" userId="3c1d2390-f3e2-48ed-a692-c2bca7123a2a" providerId="ADAL" clId="{AA6C2257-99EA-48CC-BD98-8E1B271CACD9}" dt="2025-11-03T10:22:14.090" v="2" actId="478"/>
          <ac:picMkLst>
            <pc:docMk/>
            <pc:sldMk cId="3190830361" sldId="263"/>
            <ac:picMk id="5" creationId="{E3502B58-125A-4116-BBFC-19015EDD184A}"/>
          </ac:picMkLst>
        </pc:picChg>
        <pc:picChg chg="del">
          <ac:chgData name="Rodolfo Duarte Pinto" userId="3c1d2390-f3e2-48ed-a692-c2bca7123a2a" providerId="ADAL" clId="{AA6C2257-99EA-48CC-BD98-8E1B271CACD9}" dt="2025-11-03T10:22:13.242" v="1" actId="478"/>
          <ac:picMkLst>
            <pc:docMk/>
            <pc:sldMk cId="3190830361" sldId="263"/>
            <ac:picMk id="6" creationId="{9B7790BB-53D9-49DF-BB94-B04CF58C10CB}"/>
          </ac:picMkLst>
        </pc:picChg>
      </pc:sldChg>
      <pc:sldChg chg="delSp modSp mod">
        <pc:chgData name="Rodolfo Duarte Pinto" userId="3c1d2390-f3e2-48ed-a692-c2bca7123a2a" providerId="ADAL" clId="{AA6C2257-99EA-48CC-BD98-8E1B271CACD9}" dt="2025-11-03T10:29:38.580" v="89" actId="478"/>
        <pc:sldMkLst>
          <pc:docMk/>
          <pc:sldMk cId="283034014" sldId="293"/>
        </pc:sldMkLst>
        <pc:spChg chg="del">
          <ac:chgData name="Rodolfo Duarte Pinto" userId="3c1d2390-f3e2-48ed-a692-c2bca7123a2a" providerId="ADAL" clId="{AA6C2257-99EA-48CC-BD98-8E1B271CACD9}" dt="2025-11-03T10:22:10.060" v="0" actId="478"/>
          <ac:spMkLst>
            <pc:docMk/>
            <pc:sldMk cId="283034014" sldId="293"/>
            <ac:spMk id="2" creationId="{8F176211-6DD3-4D51-B4F1-D82341E2C051}"/>
          </ac:spMkLst>
        </pc:spChg>
        <pc:spChg chg="del mod">
          <ac:chgData name="Rodolfo Duarte Pinto" userId="3c1d2390-f3e2-48ed-a692-c2bca7123a2a" providerId="ADAL" clId="{AA6C2257-99EA-48CC-BD98-8E1B271CACD9}" dt="2025-11-03T10:29:38.580" v="89" actId="478"/>
          <ac:spMkLst>
            <pc:docMk/>
            <pc:sldMk cId="283034014" sldId="293"/>
            <ac:spMk id="67" creationId="{00000000-0000-0000-0000-000000000000}"/>
          </ac:spMkLst>
        </pc:spChg>
      </pc:sldChg>
      <pc:sldChg chg="addSp delSp modSp add mod">
        <pc:chgData name="Rodolfo Duarte Pinto" userId="3c1d2390-f3e2-48ed-a692-c2bca7123a2a" providerId="ADAL" clId="{AA6C2257-99EA-48CC-BD98-8E1B271CACD9}" dt="2025-11-03T10:32:22.267" v="118" actId="5793"/>
        <pc:sldMkLst>
          <pc:docMk/>
          <pc:sldMk cId="2063408984" sldId="294"/>
        </pc:sldMkLst>
        <pc:spChg chg="mod">
          <ac:chgData name="Rodolfo Duarte Pinto" userId="3c1d2390-f3e2-48ed-a692-c2bca7123a2a" providerId="ADAL" clId="{AA6C2257-99EA-48CC-BD98-8E1B271CACD9}" dt="2025-11-03T10:32:22.267" v="118" actId="5793"/>
          <ac:spMkLst>
            <pc:docMk/>
            <pc:sldMk cId="2063408984" sldId="294"/>
            <ac:spMk id="7" creationId="{6FF5EACC-9803-4633-A00C-EF9FC520A6BB}"/>
          </ac:spMkLst>
        </pc:spChg>
        <pc:picChg chg="add del mod">
          <ac:chgData name="Rodolfo Duarte Pinto" userId="3c1d2390-f3e2-48ed-a692-c2bca7123a2a" providerId="ADAL" clId="{AA6C2257-99EA-48CC-BD98-8E1B271CACD9}" dt="2025-11-03T10:24:38.879" v="35"/>
          <ac:picMkLst>
            <pc:docMk/>
            <pc:sldMk cId="2063408984" sldId="294"/>
            <ac:picMk id="1026" creationId="{92EFF0FB-2E2F-4E8D-AE0C-3E63B10FCD17}"/>
          </ac:picMkLst>
        </pc:picChg>
        <pc:picChg chg="add mod">
          <ac:chgData name="Rodolfo Duarte Pinto" userId="3c1d2390-f3e2-48ed-a692-c2bca7123a2a" providerId="ADAL" clId="{AA6C2257-99EA-48CC-BD98-8E1B271CACD9}" dt="2025-11-03T10:29:46.190" v="91" actId="1076"/>
          <ac:picMkLst>
            <pc:docMk/>
            <pc:sldMk cId="2063408984" sldId="294"/>
            <ac:picMk id="1028" creationId="{9E9B7064-9294-4862-B494-DAD92CC75D2B}"/>
          </ac:picMkLst>
        </pc:picChg>
      </pc:sldChg>
      <pc:sldChg chg="addSp modSp new mod">
        <pc:chgData name="Rodolfo Duarte Pinto" userId="3c1d2390-f3e2-48ed-a692-c2bca7123a2a" providerId="ADAL" clId="{AA6C2257-99EA-48CC-BD98-8E1B271CACD9}" dt="2025-11-03T10:31:33.201" v="110" actId="1076"/>
        <pc:sldMkLst>
          <pc:docMk/>
          <pc:sldMk cId="2489558310" sldId="295"/>
        </pc:sldMkLst>
        <pc:spChg chg="add mod">
          <ac:chgData name="Rodolfo Duarte Pinto" userId="3c1d2390-f3e2-48ed-a692-c2bca7123a2a" providerId="ADAL" clId="{AA6C2257-99EA-48CC-BD98-8E1B271CACD9}" dt="2025-11-03T10:31:33.201" v="110" actId="1076"/>
          <ac:spMkLst>
            <pc:docMk/>
            <pc:sldMk cId="2489558310" sldId="295"/>
            <ac:spMk id="3" creationId="{B1959286-B4B5-48D1-A4DF-5896CEB40005}"/>
          </ac:spMkLst>
        </pc:spChg>
      </pc:sldChg>
      <pc:sldChg chg="addSp delSp modSp add mod">
        <pc:chgData name="Rodolfo Duarte Pinto" userId="3c1d2390-f3e2-48ed-a692-c2bca7123a2a" providerId="ADAL" clId="{AA6C2257-99EA-48CC-BD98-8E1B271CACD9}" dt="2025-11-03T10:32:26.354" v="127" actId="20577"/>
        <pc:sldMkLst>
          <pc:docMk/>
          <pc:sldMk cId="283724378" sldId="296"/>
        </pc:sldMkLst>
        <pc:spChg chg="mod">
          <ac:chgData name="Rodolfo Duarte Pinto" userId="3c1d2390-f3e2-48ed-a692-c2bca7123a2a" providerId="ADAL" clId="{AA6C2257-99EA-48CC-BD98-8E1B271CACD9}" dt="2025-11-03T10:32:26.354" v="127" actId="20577"/>
          <ac:spMkLst>
            <pc:docMk/>
            <pc:sldMk cId="283724378" sldId="296"/>
            <ac:spMk id="7" creationId="{6FF5EACC-9803-4633-A00C-EF9FC520A6BB}"/>
          </ac:spMkLst>
        </pc:spChg>
        <pc:picChg chg="del">
          <ac:chgData name="Rodolfo Duarte Pinto" userId="3c1d2390-f3e2-48ed-a692-c2bca7123a2a" providerId="ADAL" clId="{AA6C2257-99EA-48CC-BD98-8E1B271CACD9}" dt="2025-11-03T10:30:23.418" v="96" actId="478"/>
          <ac:picMkLst>
            <pc:docMk/>
            <pc:sldMk cId="283724378" sldId="296"/>
            <ac:picMk id="1028" creationId="{9E9B7064-9294-4862-B494-DAD92CC75D2B}"/>
          </ac:picMkLst>
        </pc:picChg>
        <pc:picChg chg="add mod">
          <ac:chgData name="Rodolfo Duarte Pinto" userId="3c1d2390-f3e2-48ed-a692-c2bca7123a2a" providerId="ADAL" clId="{AA6C2257-99EA-48CC-BD98-8E1B271CACD9}" dt="2025-11-03T10:30:46.993" v="102" actId="1076"/>
          <ac:picMkLst>
            <pc:docMk/>
            <pc:sldMk cId="283724378" sldId="296"/>
            <ac:picMk id="2050" creationId="{DAD9481E-CF55-48A8-A3A8-BB69558A353B}"/>
          </ac:picMkLst>
        </pc:picChg>
      </pc:sldChg>
      <pc:sldMasterChg chg="modSldLayout">
        <pc:chgData name="Rodolfo Duarte Pinto" userId="3c1d2390-f3e2-48ed-a692-c2bca7123a2a" providerId="ADAL" clId="{AA6C2257-99EA-48CC-BD98-8E1B271CACD9}" dt="2025-11-03T10:23:02.569" v="11" actId="120"/>
        <pc:sldMasterMkLst>
          <pc:docMk/>
          <pc:sldMasterMk cId="0" sldId="2147483659"/>
        </pc:sldMasterMkLst>
        <pc:sldLayoutChg chg="modSp mod">
          <pc:chgData name="Rodolfo Duarte Pinto" userId="3c1d2390-f3e2-48ed-a692-c2bca7123a2a" providerId="ADAL" clId="{AA6C2257-99EA-48CC-BD98-8E1B271CACD9}" dt="2025-11-03T10:23:02.569" v="11" actId="120"/>
          <pc:sldLayoutMkLst>
            <pc:docMk/>
            <pc:sldMasterMk cId="0" sldId="2147483659"/>
            <pc:sldLayoutMk cId="1359613602" sldId="2147483660"/>
          </pc:sldLayoutMkLst>
          <pc:spChg chg="mod">
            <ac:chgData name="Rodolfo Duarte Pinto" userId="3c1d2390-f3e2-48ed-a692-c2bca7123a2a" providerId="ADAL" clId="{AA6C2257-99EA-48CC-BD98-8E1B271CACD9}" dt="2025-11-03T10:23:02.569" v="11" actId="120"/>
            <ac:spMkLst>
              <pc:docMk/>
              <pc:sldMasterMk cId="0" sldId="2147483659"/>
              <pc:sldLayoutMk cId="1359613602" sldId="2147483660"/>
              <ac:spMk id="6" creationId="{FFB53CEB-16D6-42AE-BC5A-F49FF23680B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77f6e0a91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77f6e0a91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6367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72565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8165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77f6e0a91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77f6e0a91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956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0;p18">
            <a:extLst>
              <a:ext uri="{FF2B5EF4-FFF2-40B4-BE49-F238E27FC236}">
                <a16:creationId xmlns:a16="http://schemas.microsoft.com/office/drawing/2014/main" id="{30B5AB16-D6A2-47AA-9334-6166A9CC049F}"/>
              </a:ext>
            </a:extLst>
          </p:cNvPr>
          <p:cNvSpPr/>
          <p:nvPr userDrawn="1"/>
        </p:nvSpPr>
        <p:spPr>
          <a:xfrm>
            <a:off x="0" y="4600925"/>
            <a:ext cx="9144000" cy="587700"/>
          </a:xfrm>
          <a:prstGeom prst="rect">
            <a:avLst/>
          </a:prstGeom>
          <a:solidFill>
            <a:srgbClr val="1408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25;p18">
            <a:extLst>
              <a:ext uri="{FF2B5EF4-FFF2-40B4-BE49-F238E27FC236}">
                <a16:creationId xmlns:a16="http://schemas.microsoft.com/office/drawing/2014/main" id="{FFB53CEB-16D6-42AE-BC5A-F49FF23680B3}"/>
              </a:ext>
            </a:extLst>
          </p:cNvPr>
          <p:cNvSpPr txBox="1"/>
          <p:nvPr userDrawn="1"/>
        </p:nvSpPr>
        <p:spPr>
          <a:xfrm>
            <a:off x="283850" y="4681800"/>
            <a:ext cx="760631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en" sz="1800" b="1" dirty="0">
                <a:solidFill>
                  <a:schemeClr val="bg1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Transformar a curiosidade em conhecimento sobre a IA</a:t>
            </a:r>
            <a:endParaRPr lang="pt-PT" sz="1800" b="1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C25690C-C101-4E6C-AF8B-3D057FC57B2E}"/>
              </a:ext>
            </a:extLst>
          </p:cNvPr>
          <p:cNvSpPr/>
          <p:nvPr userDrawn="1"/>
        </p:nvSpPr>
        <p:spPr>
          <a:xfrm>
            <a:off x="8492836" y="4600925"/>
            <a:ext cx="651164" cy="58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2329999-E7F7-40FB-8A73-CC1C1155EEE9}"/>
              </a:ext>
            </a:extLst>
          </p:cNvPr>
          <p:cNvGrpSpPr/>
          <p:nvPr userDrawn="1"/>
        </p:nvGrpSpPr>
        <p:grpSpPr>
          <a:xfrm>
            <a:off x="8517220" y="4649030"/>
            <a:ext cx="608525" cy="491489"/>
            <a:chOff x="9814560" y="248920"/>
            <a:chExt cx="1884680" cy="1584960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9D3B5E0F-C63C-40AF-B8BB-ADDBF944F326}"/>
                </a:ext>
              </a:extLst>
            </p:cNvPr>
            <p:cNvGrpSpPr/>
            <p:nvPr userDrawn="1"/>
          </p:nvGrpSpPr>
          <p:grpSpPr>
            <a:xfrm>
              <a:off x="9902340" y="435038"/>
              <a:ext cx="1568171" cy="1292401"/>
              <a:chOff x="5921829" y="1834350"/>
              <a:chExt cx="4201886" cy="3530721"/>
            </a:xfrm>
          </p:grpSpPr>
          <p:pic>
            <p:nvPicPr>
              <p:cNvPr id="10" name="Imagem 9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AF35673F-83FB-46F9-B874-1CF8578EB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36" t="37460" r="50000" b="35397"/>
              <a:stretch/>
            </p:blipFill>
            <p:spPr>
              <a:xfrm>
                <a:off x="5921829" y="1834350"/>
                <a:ext cx="4201886" cy="186145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Imagem 10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614656F5-2286-45A5-BA6F-177D7362C6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21" t="40327" r="31080" b="36191"/>
              <a:stretch/>
            </p:blipFill>
            <p:spPr>
              <a:xfrm>
                <a:off x="6368145" y="3695807"/>
                <a:ext cx="1482444" cy="102518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" name="Imagem 11" descr="Uma imagem com texto, Tipo de letra, captura de ecrã, Gráficos&#10;&#10;Descrição gerada automaticamente">
                <a:extLst>
                  <a:ext uri="{FF2B5EF4-FFF2-40B4-BE49-F238E27FC236}">
                    <a16:creationId xmlns:a16="http://schemas.microsoft.com/office/drawing/2014/main" id="{D7612717-9475-4EAB-990E-C01EB4DF5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93" t="36709" r="15959" b="36192"/>
              <a:stretch/>
            </p:blipFill>
            <p:spPr>
              <a:xfrm>
                <a:off x="8175173" y="3490904"/>
                <a:ext cx="1948542" cy="187416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1B8B311C-0FF2-41FC-B4DE-F36328DC8A0E}"/>
                </a:ext>
              </a:extLst>
            </p:cNvPr>
            <p:cNvSpPr/>
            <p:nvPr userDrawn="1"/>
          </p:nvSpPr>
          <p:spPr>
            <a:xfrm>
              <a:off x="9814560" y="248920"/>
              <a:ext cx="1884680" cy="1584960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13" name="Google Shape;134;p19">
            <a:extLst>
              <a:ext uri="{FF2B5EF4-FFF2-40B4-BE49-F238E27FC236}">
                <a16:creationId xmlns:a16="http://schemas.microsoft.com/office/drawing/2014/main" id="{2D11B62E-FC30-4801-B06E-679685E016B9}"/>
              </a:ext>
            </a:extLst>
          </p:cNvPr>
          <p:cNvCxnSpPr/>
          <p:nvPr userDrawn="1"/>
        </p:nvCxnSpPr>
        <p:spPr>
          <a:xfrm>
            <a:off x="283850" y="285900"/>
            <a:ext cx="85731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35;p19">
            <a:extLst>
              <a:ext uri="{FF2B5EF4-FFF2-40B4-BE49-F238E27FC236}">
                <a16:creationId xmlns:a16="http://schemas.microsoft.com/office/drawing/2014/main" id="{D7D3325D-3388-4A8E-B123-45DFB5D1A1BC}"/>
              </a:ext>
            </a:extLst>
          </p:cNvPr>
          <p:cNvCxnSpPr/>
          <p:nvPr userDrawn="1"/>
        </p:nvCxnSpPr>
        <p:spPr>
          <a:xfrm>
            <a:off x="283850" y="733225"/>
            <a:ext cx="2053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59613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2426929" y="3141653"/>
            <a:ext cx="4006200" cy="406800"/>
          </a:xfrm>
          <a:prstGeom prst="rect">
            <a:avLst/>
          </a:prstGeom>
          <a:solidFill>
            <a:schemeClr val="bg1"/>
          </a:solidFill>
          <a:ln w="8175" cap="flat" cmpd="sng">
            <a:solidFill>
              <a:srgbClr val="140A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450" tIns="78450" rIns="78450" bIns="78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1"/>
          </a:p>
        </p:txBody>
      </p:sp>
      <p:sp>
        <p:nvSpPr>
          <p:cNvPr id="67" name="Google Shape;67;p14"/>
          <p:cNvSpPr txBox="1"/>
          <p:nvPr/>
        </p:nvSpPr>
        <p:spPr>
          <a:xfrm>
            <a:off x="3168401" y="3171389"/>
            <a:ext cx="2523253" cy="347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78450" tIns="78450" rIns="78450" bIns="784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44" dirty="0">
              <a:solidFill>
                <a:srgbClr val="140A2C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426929" y="1914415"/>
            <a:ext cx="4006200" cy="1227000"/>
          </a:xfrm>
          <a:prstGeom prst="rect">
            <a:avLst/>
          </a:prstGeom>
          <a:solidFill>
            <a:schemeClr val="bg1"/>
          </a:solidFill>
          <a:ln w="8175" cap="flat" cmpd="sng">
            <a:solidFill>
              <a:srgbClr val="140A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450" tIns="78450" rIns="78450" bIns="78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1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2816B7-D40C-452D-A2B7-51F768F8A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36077" r="15831" b="37305"/>
          <a:stretch/>
        </p:blipFill>
        <p:spPr>
          <a:xfrm>
            <a:off x="2560341" y="2123874"/>
            <a:ext cx="3739375" cy="8080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DB55938-68C5-4254-AD8D-21C1623BA4D5}"/>
              </a:ext>
            </a:extLst>
          </p:cNvPr>
          <p:cNvSpPr txBox="1"/>
          <p:nvPr/>
        </p:nvSpPr>
        <p:spPr>
          <a:xfrm>
            <a:off x="1795272" y="924806"/>
            <a:ext cx="5553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Transformar a curiosidade em conhecimento sobre a IA</a:t>
            </a:r>
            <a:endParaRPr lang="pt-P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1959286-B4B5-48D1-A4DF-5896CEB40005}"/>
              </a:ext>
            </a:extLst>
          </p:cNvPr>
          <p:cNvSpPr txBox="1"/>
          <p:nvPr/>
        </p:nvSpPr>
        <p:spPr>
          <a:xfrm>
            <a:off x="721895" y="442962"/>
            <a:ext cx="7700210" cy="425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b="1" dirty="0">
                <a:latin typeface="Roboto Medium" panose="020B0604020202020204" pitchFamily="2" charset="0"/>
                <a:ea typeface="Roboto Medium" panose="020B0604020202020204" pitchFamily="2" charset="0"/>
              </a:rPr>
              <a:t>Um apelo global à ação</a:t>
            </a:r>
          </a:p>
          <a:p>
            <a:pPr algn="just">
              <a:lnSpc>
                <a:spcPct val="150000"/>
              </a:lnSpc>
            </a:pPr>
            <a:r>
              <a:rPr lang="pt-PT" dirty="0">
                <a:latin typeface="Roboto Medium" panose="020B0604020202020204" pitchFamily="2" charset="0"/>
                <a:ea typeface="Roboto Medium" panose="020B0604020202020204" pitchFamily="2" charset="0"/>
              </a:rPr>
              <a:t>Baseando-se no sucesso da Hora do Código, a Hora da IA será o maior evento mundial de aprendizagem sobre a Inteligência Artificial, envolvendo 25 milhões de alunos, professores e famílias em todo o mundo, para que passem de utilizadores de IA a criadores com IA.</a:t>
            </a:r>
          </a:p>
          <a:p>
            <a:pPr algn="just">
              <a:lnSpc>
                <a:spcPct val="150000"/>
              </a:lnSpc>
            </a:pPr>
            <a:r>
              <a:rPr lang="pt-PT" b="1" dirty="0">
                <a:latin typeface="Roboto Medium" panose="020B0604020202020204" pitchFamily="2" charset="0"/>
                <a:ea typeface="Roboto Medium" panose="020B0604020202020204" pitchFamily="2" charset="0"/>
              </a:rPr>
              <a:t>Porque é importante</a:t>
            </a:r>
          </a:p>
          <a:p>
            <a:pPr algn="just">
              <a:lnSpc>
                <a:spcPct val="150000"/>
              </a:lnSpc>
            </a:pPr>
            <a:r>
              <a:rPr lang="pt-PT" dirty="0">
                <a:latin typeface="Roboto Medium" panose="020B0604020202020204" pitchFamily="2" charset="0"/>
                <a:ea typeface="Roboto Medium" panose="020B0604020202020204" pitchFamily="2" charset="0"/>
              </a:rPr>
              <a:t>Muitas escolas ainda não estão preparadas para um futuro impulsionado pela IA. A Hora da IA torna a literacia em Inteligência Artificial acessível, inclusiva e essencial. Este momento global partilhado ajuda a estabelecer as bases para uma utilização responsável da IA na educação.</a:t>
            </a:r>
          </a:p>
          <a:p>
            <a:pPr algn="just">
              <a:lnSpc>
                <a:spcPct val="150000"/>
              </a:lnSpc>
            </a:pPr>
            <a:r>
              <a:rPr lang="pt-PT" b="1" dirty="0">
                <a:latin typeface="Roboto Medium" panose="020B0604020202020204" pitchFamily="2" charset="0"/>
                <a:ea typeface="Roboto Medium" panose="020B0604020202020204" pitchFamily="2" charset="0"/>
              </a:rPr>
              <a:t>O que acontece</a:t>
            </a:r>
          </a:p>
          <a:p>
            <a:pPr algn="just">
              <a:lnSpc>
                <a:spcPct val="150000"/>
              </a:lnSpc>
            </a:pPr>
            <a:r>
              <a:rPr lang="pt-PT" dirty="0">
                <a:latin typeface="Roboto Medium" panose="020B0604020202020204" pitchFamily="2" charset="0"/>
                <a:ea typeface="Roboto Medium" panose="020B0604020202020204" pitchFamily="2" charset="0"/>
              </a:rPr>
              <a:t>Exploram-se como funciona a literacia em IA e as suas implicações éticas, através de atividades envolventes e adequadas à idade dos alunos. Ligam-se escolas, comunidades e líderes educativos de todo o mundo, numa experiência de aprendizagem coletiva. Desperta-se curiosidade, diálogo e confiança na educação para a Inteligência Artificial.</a:t>
            </a:r>
          </a:p>
        </p:txBody>
      </p:sp>
    </p:spTree>
    <p:extLst>
      <p:ext uri="{BB962C8B-B14F-4D97-AF65-F5344CB8AC3E}">
        <p14:creationId xmlns:p14="http://schemas.microsoft.com/office/powerpoint/2010/main" val="248955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FF5EACC-9803-4633-A00C-EF9FC520A6BB}"/>
              </a:ext>
            </a:extLst>
          </p:cNvPr>
          <p:cNvSpPr txBox="1"/>
          <p:nvPr/>
        </p:nvSpPr>
        <p:spPr>
          <a:xfrm>
            <a:off x="214644" y="331888"/>
            <a:ext cx="264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9083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FF5EACC-9803-4633-A00C-EF9FC520A6BB}"/>
              </a:ext>
            </a:extLst>
          </p:cNvPr>
          <p:cNvSpPr txBox="1"/>
          <p:nvPr/>
        </p:nvSpPr>
        <p:spPr>
          <a:xfrm>
            <a:off x="214644" y="331888"/>
            <a:ext cx="264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……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E9B7064-9294-4862-B494-DAD92CC75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5" y="1453514"/>
            <a:ext cx="4438850" cy="249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0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FF5EACC-9803-4633-A00C-EF9FC520A6BB}"/>
              </a:ext>
            </a:extLst>
          </p:cNvPr>
          <p:cNvSpPr txBox="1"/>
          <p:nvPr/>
        </p:nvSpPr>
        <p:spPr>
          <a:xfrm>
            <a:off x="214644" y="331888"/>
            <a:ext cx="264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dirty="0">
                <a:solidFill>
                  <a:srgbClr val="2C08A0"/>
                </a:solidFill>
                <a:latin typeface="Roboto Mono" panose="020B0604020202020204" charset="0"/>
                <a:ea typeface="Roboto Mono" panose="020B0604020202020204" charset="0"/>
              </a:rPr>
              <a:t>…….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D9481E-CF55-48A8-A3A8-BB69558A3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6"/>
          <a:stretch/>
        </p:blipFill>
        <p:spPr bwMode="auto">
          <a:xfrm>
            <a:off x="4038601" y="1282252"/>
            <a:ext cx="4594860" cy="28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2426929" y="3141653"/>
            <a:ext cx="4006200" cy="406800"/>
          </a:xfrm>
          <a:prstGeom prst="rect">
            <a:avLst/>
          </a:prstGeom>
          <a:solidFill>
            <a:schemeClr val="bg1"/>
          </a:solidFill>
          <a:ln w="8175" cap="flat" cmpd="sng">
            <a:solidFill>
              <a:srgbClr val="140A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450" tIns="78450" rIns="78450" bIns="78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1"/>
          </a:p>
        </p:txBody>
      </p:sp>
      <p:sp>
        <p:nvSpPr>
          <p:cNvPr id="68" name="Google Shape;68;p14"/>
          <p:cNvSpPr/>
          <p:nvPr/>
        </p:nvSpPr>
        <p:spPr>
          <a:xfrm>
            <a:off x="2426929" y="1914415"/>
            <a:ext cx="4006200" cy="1227000"/>
          </a:xfrm>
          <a:prstGeom prst="rect">
            <a:avLst/>
          </a:prstGeom>
          <a:solidFill>
            <a:schemeClr val="bg1"/>
          </a:solidFill>
          <a:ln w="8175" cap="flat" cmpd="sng">
            <a:solidFill>
              <a:srgbClr val="140A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450" tIns="78450" rIns="78450" bIns="78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1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2816B7-D40C-452D-A2B7-51F768F8A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36077" r="15831" b="37305"/>
          <a:stretch/>
        </p:blipFill>
        <p:spPr>
          <a:xfrm>
            <a:off x="2560341" y="2123874"/>
            <a:ext cx="3739375" cy="8080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DB55938-68C5-4254-AD8D-21C1623BA4D5}"/>
              </a:ext>
            </a:extLst>
          </p:cNvPr>
          <p:cNvSpPr txBox="1"/>
          <p:nvPr/>
        </p:nvSpPr>
        <p:spPr>
          <a:xfrm>
            <a:off x="1795272" y="924806"/>
            <a:ext cx="5553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Transformar a curiosidade em conhecimento sobre a IA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401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182</Words>
  <Application>Microsoft Office PowerPoint</Application>
  <PresentationFormat>Apresentação no Ecrã (16:9)</PresentationFormat>
  <Paragraphs>11</Paragraphs>
  <Slides>6</Slides>
  <Notes>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1" baseType="lpstr">
      <vt:lpstr>Arial</vt:lpstr>
      <vt:lpstr>Poppins Light</vt:lpstr>
      <vt:lpstr>Roboto Medium</vt:lpstr>
      <vt:lpstr>Roboto Mono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Rodolfo Duarte Pinto</dc:creator>
  <cp:lastModifiedBy>Rodolfo Duarte Pinto</cp:lastModifiedBy>
  <cp:revision>24</cp:revision>
  <dcterms:modified xsi:type="dcterms:W3CDTF">2025-11-03T10:32:29Z</dcterms:modified>
</cp:coreProperties>
</file>